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nl" ContentType="image/pn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9" r:id="rId1"/>
  </p:sldMasterIdLst>
  <p:sldIdLst>
    <p:sldId id="256" r:id="rId2"/>
    <p:sldId id="268" r:id="rId3"/>
    <p:sldId id="270" r:id="rId4"/>
    <p:sldId id="275" r:id="rId5"/>
    <p:sldId id="277" r:id="rId6"/>
    <p:sldId id="273" r:id="rId7"/>
    <p:sldId id="274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52CF0C9-8AD3-4FF8-BD5A-9DC6B802F809}">
          <p14:sldIdLst>
            <p14:sldId id="256"/>
            <p14:sldId id="268"/>
            <p14:sldId id="270"/>
            <p14:sldId id="275"/>
            <p14:sldId id="277"/>
            <p14:sldId id="273"/>
            <p14:sldId id="274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892" autoAdjust="0"/>
    <p:restoredTop sz="94690"/>
  </p:normalViewPr>
  <p:slideViewPr>
    <p:cSldViewPr snapToGrid="0" snapToObjects="1">
      <p:cViewPr varScale="1">
        <p:scale>
          <a:sx n="103" d="100"/>
          <a:sy n="103" d="100"/>
        </p:scale>
        <p:origin x="11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iel Soest" userId="c5497f9a-7058-4319-b1d2-c8c08c7148af" providerId="ADAL" clId="{DAC27E08-D6CA-445A-893E-E3DF5DDF32A2}"/>
    <pc:docChg chg="undo delSld modSld modSection">
      <pc:chgData name="Michiel Soest" userId="c5497f9a-7058-4319-b1d2-c8c08c7148af" providerId="ADAL" clId="{DAC27E08-D6CA-445A-893E-E3DF5DDF32A2}" dt="2018-12-17T11:58:06.130" v="19" actId="1076"/>
      <pc:docMkLst>
        <pc:docMk/>
      </pc:docMkLst>
      <pc:sldChg chg="modSp">
        <pc:chgData name="Michiel Soest" userId="c5497f9a-7058-4319-b1d2-c8c08c7148af" providerId="ADAL" clId="{DAC27E08-D6CA-445A-893E-E3DF5DDF32A2}" dt="2018-12-17T11:50:32.759" v="3" actId="122"/>
        <pc:sldMkLst>
          <pc:docMk/>
          <pc:sldMk cId="1951384726" sldId="270"/>
        </pc:sldMkLst>
        <pc:spChg chg="mod">
          <ac:chgData name="Michiel Soest" userId="c5497f9a-7058-4319-b1d2-c8c08c7148af" providerId="ADAL" clId="{DAC27E08-D6CA-445A-893E-E3DF5DDF32A2}" dt="2018-12-17T11:50:32.759" v="3" actId="122"/>
          <ac:spMkLst>
            <pc:docMk/>
            <pc:sldMk cId="1951384726" sldId="270"/>
            <ac:spMk id="24" creationId="{F0646B98-3D8A-4BE2-94D9-BBD627B59E3A}"/>
          </ac:spMkLst>
        </pc:spChg>
      </pc:sldChg>
      <pc:sldChg chg="del">
        <pc:chgData name="Michiel Soest" userId="c5497f9a-7058-4319-b1d2-c8c08c7148af" providerId="ADAL" clId="{DAC27E08-D6CA-445A-893E-E3DF5DDF32A2}" dt="2018-12-17T11:50:03.551" v="0" actId="2696"/>
        <pc:sldMkLst>
          <pc:docMk/>
          <pc:sldMk cId="3587387795" sldId="272"/>
        </pc:sldMkLst>
      </pc:sldChg>
      <pc:sldChg chg="addSp modSp">
        <pc:chgData name="Michiel Soest" userId="c5497f9a-7058-4319-b1d2-c8c08c7148af" providerId="ADAL" clId="{DAC27E08-D6CA-445A-893E-E3DF5DDF32A2}" dt="2018-12-17T11:58:06.130" v="19" actId="1076"/>
        <pc:sldMkLst>
          <pc:docMk/>
          <pc:sldMk cId="1450984534" sldId="275"/>
        </pc:sldMkLst>
        <pc:spChg chg="mod">
          <ac:chgData name="Michiel Soest" userId="c5497f9a-7058-4319-b1d2-c8c08c7148af" providerId="ADAL" clId="{DAC27E08-D6CA-445A-893E-E3DF5DDF32A2}" dt="2018-12-17T11:50:41.387" v="4" actId="122"/>
          <ac:spMkLst>
            <pc:docMk/>
            <pc:sldMk cId="1450984534" sldId="275"/>
            <ac:spMk id="2" creationId="{088DCAFE-8E77-408B-BE8C-651176593AAC}"/>
          </ac:spMkLst>
        </pc:spChg>
        <pc:spChg chg="add mod">
          <ac:chgData name="Michiel Soest" userId="c5497f9a-7058-4319-b1d2-c8c08c7148af" providerId="ADAL" clId="{DAC27E08-D6CA-445A-893E-E3DF5DDF32A2}" dt="2018-12-17T11:57:38.477" v="17" actId="14100"/>
          <ac:spMkLst>
            <pc:docMk/>
            <pc:sldMk cId="1450984534" sldId="275"/>
            <ac:spMk id="3" creationId="{7DBB5A2D-800E-45CB-BB21-BF61C6E3EC5A}"/>
          </ac:spMkLst>
        </pc:spChg>
        <pc:picChg chg="add mod">
          <ac:chgData name="Michiel Soest" userId="c5497f9a-7058-4319-b1d2-c8c08c7148af" providerId="ADAL" clId="{DAC27E08-D6CA-445A-893E-E3DF5DDF32A2}" dt="2018-12-17T11:58:06.130" v="19" actId="1076"/>
          <ac:picMkLst>
            <pc:docMk/>
            <pc:sldMk cId="1450984534" sldId="275"/>
            <ac:picMk id="5" creationId="{69C998FF-1FE6-4DD7-91A5-77E91F84EEA6}"/>
          </ac:picMkLst>
        </pc:picChg>
      </pc:sldChg>
      <pc:sldChg chg="modSp">
        <pc:chgData name="Michiel Soest" userId="c5497f9a-7058-4319-b1d2-c8c08c7148af" providerId="ADAL" clId="{DAC27E08-D6CA-445A-893E-E3DF5DDF32A2}" dt="2018-12-17T11:52:09.106" v="15" actId="790"/>
        <pc:sldMkLst>
          <pc:docMk/>
          <pc:sldMk cId="2288890379" sldId="277"/>
        </pc:sldMkLst>
        <pc:spChg chg="mod">
          <ac:chgData name="Michiel Soest" userId="c5497f9a-7058-4319-b1d2-c8c08c7148af" providerId="ADAL" clId="{DAC27E08-D6CA-445A-893E-E3DF5DDF32A2}" dt="2018-12-17T11:50:47.704" v="5" actId="122"/>
          <ac:spMkLst>
            <pc:docMk/>
            <pc:sldMk cId="2288890379" sldId="277"/>
            <ac:spMk id="2" creationId="{088DCAFE-8E77-408B-BE8C-651176593AAC}"/>
          </ac:spMkLst>
        </pc:spChg>
        <pc:spChg chg="mod">
          <ac:chgData name="Michiel Soest" userId="c5497f9a-7058-4319-b1d2-c8c08c7148af" providerId="ADAL" clId="{DAC27E08-D6CA-445A-893E-E3DF5DDF32A2}" dt="2018-12-17T11:52:09.106" v="15" actId="790"/>
          <ac:spMkLst>
            <pc:docMk/>
            <pc:sldMk cId="2288890379" sldId="277"/>
            <ac:spMk id="3" creationId="{60635818-B8E1-43CF-8C87-E837362D86B9}"/>
          </ac:spMkLst>
        </pc:spChg>
        <pc:spChg chg="mod">
          <ac:chgData name="Michiel Soest" userId="c5497f9a-7058-4319-b1d2-c8c08c7148af" providerId="ADAL" clId="{DAC27E08-D6CA-445A-893E-E3DF5DDF32A2}" dt="2018-12-17T11:51:15.655" v="11" actId="14100"/>
          <ac:spMkLst>
            <pc:docMk/>
            <pc:sldMk cId="2288890379" sldId="277"/>
            <ac:spMk id="14" creationId="{0AF58429-4FC1-4B3C-A3D4-C4F1A6F0F5DE}"/>
          </ac:spMkLst>
        </pc:spChg>
        <pc:picChg chg="mod">
          <ac:chgData name="Michiel Soest" userId="c5497f9a-7058-4319-b1d2-c8c08c7148af" providerId="ADAL" clId="{DAC27E08-D6CA-445A-893E-E3DF5DDF32A2}" dt="2018-12-17T11:51:15.655" v="11" actId="14100"/>
          <ac:picMkLst>
            <pc:docMk/>
            <pc:sldMk cId="2288890379" sldId="277"/>
            <ac:picMk id="7" creationId="{03EA42FB-A5DA-4210-A481-07D1F034A874}"/>
          </ac:picMkLst>
        </pc:picChg>
        <pc:picChg chg="mod">
          <ac:chgData name="Michiel Soest" userId="c5497f9a-7058-4319-b1d2-c8c08c7148af" providerId="ADAL" clId="{DAC27E08-D6CA-445A-893E-E3DF5DDF32A2}" dt="2018-12-17T11:51:15.655" v="11" actId="14100"/>
          <ac:picMkLst>
            <pc:docMk/>
            <pc:sldMk cId="2288890379" sldId="277"/>
            <ac:picMk id="9" creationId="{66DCF0BA-960C-4C6C-B6E7-8B42ACC6AFCE}"/>
          </ac:picMkLst>
        </pc:picChg>
        <pc:picChg chg="mod">
          <ac:chgData name="Michiel Soest" userId="c5497f9a-7058-4319-b1d2-c8c08c7148af" providerId="ADAL" clId="{DAC27E08-D6CA-445A-893E-E3DF5DDF32A2}" dt="2018-12-17T11:51:15.655" v="11" actId="14100"/>
          <ac:picMkLst>
            <pc:docMk/>
            <pc:sldMk cId="2288890379" sldId="277"/>
            <ac:picMk id="11" creationId="{D1565EB4-C596-4B45-818D-F8974968546C}"/>
          </ac:picMkLst>
        </pc:picChg>
        <pc:picChg chg="mod">
          <ac:chgData name="Michiel Soest" userId="c5497f9a-7058-4319-b1d2-c8c08c7148af" providerId="ADAL" clId="{DAC27E08-D6CA-445A-893E-E3DF5DDF32A2}" dt="2018-12-17T11:51:15.655" v="11" actId="14100"/>
          <ac:picMkLst>
            <pc:docMk/>
            <pc:sldMk cId="2288890379" sldId="277"/>
            <ac:picMk id="13" creationId="{86C7D7B1-8F42-4BA1-AB36-AA48DEA77BBC}"/>
          </ac:picMkLst>
        </pc:picChg>
      </pc:sldChg>
    </pc:docChg>
  </pc:docChgLst>
  <pc:docChgLst>
    <pc:chgData name="Molenaar, J.S. (15084302)" userId="S::15084302@student.hhs.nl::502e5f36-739e-49a6-9252-3009c57b3627" providerId="AD" clId="Web-{D5C73835-B64D-4483-91A5-3E1018F44CB3}"/>
    <pc:docChg chg="modSld">
      <pc:chgData name="Molenaar, J.S. (15084302)" userId="S::15084302@student.hhs.nl::502e5f36-739e-49a6-9252-3009c57b3627" providerId="AD" clId="Web-{D5C73835-B64D-4483-91A5-3E1018F44CB3}" dt="2018-12-19T10:12:53.269" v="1" actId="1076"/>
      <pc:docMkLst>
        <pc:docMk/>
      </pc:docMkLst>
      <pc:sldChg chg="modSp">
        <pc:chgData name="Molenaar, J.S. (15084302)" userId="S::15084302@student.hhs.nl::502e5f36-739e-49a6-9252-3009c57b3627" providerId="AD" clId="Web-{D5C73835-B64D-4483-91A5-3E1018F44CB3}" dt="2018-12-19T10:12:53.269" v="1" actId="1076"/>
        <pc:sldMkLst>
          <pc:docMk/>
          <pc:sldMk cId="580770157" sldId="268"/>
        </pc:sldMkLst>
        <pc:picChg chg="mod">
          <ac:chgData name="Molenaar, J.S. (15084302)" userId="S::15084302@student.hhs.nl::502e5f36-739e-49a6-9252-3009c57b3627" providerId="AD" clId="Web-{D5C73835-B64D-4483-91A5-3E1018F44CB3}" dt="2018-12-19T10:12:53.269" v="1" actId="1076"/>
          <ac:picMkLst>
            <pc:docMk/>
            <pc:sldMk cId="580770157" sldId="268"/>
            <ac:picMk id="2" creationId="{006EB946-D955-B645-B68E-4FA770FCEB73}"/>
          </ac:picMkLst>
        </pc:picChg>
      </pc:sldChg>
    </pc:docChg>
  </pc:docChgLst>
  <pc:docChgLst>
    <pc:chgData name="Michiel Soest" userId="c5497f9a-7058-4319-b1d2-c8c08c7148af" providerId="ADAL" clId="{DF6A11C5-BA70-4DE4-AAF3-740ED5AC3634}"/>
    <pc:docChg chg="modSld">
      <pc:chgData name="Michiel Soest" userId="c5497f9a-7058-4319-b1d2-c8c08c7148af" providerId="ADAL" clId="{DF6A11C5-BA70-4DE4-AAF3-740ED5AC3634}" dt="2018-12-14T11:01:58.308" v="2" actId="20577"/>
      <pc:docMkLst>
        <pc:docMk/>
      </pc:docMkLst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9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283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273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934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403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844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3970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959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155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725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4839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098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nl"/><Relationship Id="rId2" Type="http://schemas.openxmlformats.org/officeDocument/2006/relationships/image" Target="../media/image5.n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F281B-88AC-424C-8C73-3D1288EFB5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9266" y="1516051"/>
            <a:ext cx="8127098" cy="2387918"/>
          </a:xfrm>
        </p:spPr>
        <p:txBody>
          <a:bodyPr anchor="b">
            <a:normAutofit/>
          </a:bodyPr>
          <a:lstStyle/>
          <a:p>
            <a:r>
              <a:rPr lang="nl-NL" sz="51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AUTONOMOUS SHIPPING </a:t>
            </a:r>
            <a:br>
              <a:rPr lang="nl-NL" sz="51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l-NL" sz="2400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Sprint 9</a:t>
            </a:r>
            <a:endParaRPr lang="nl-NL" sz="3600" i="1" dirty="0">
              <a:solidFill>
                <a:schemeClr val="accent1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9A7C7B-5EC7-AD48-B45E-2A12C5D769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2472" y="5135747"/>
            <a:ext cx="6740685" cy="682079"/>
          </a:xfrm>
        </p:spPr>
        <p:txBody>
          <a:bodyPr>
            <a:normAutofit/>
          </a:bodyPr>
          <a:lstStyle/>
          <a:p>
            <a:r>
              <a:rPr lang="nl-NL" sz="1600" dirty="0">
                <a:solidFill>
                  <a:schemeClr val="bg2">
                    <a:lumMod val="50000"/>
                  </a:schemeClr>
                </a:solidFill>
              </a:rPr>
              <a:t>Jasper </a:t>
            </a:r>
            <a:r>
              <a:rPr lang="nl-NL" sz="1600" dirty="0" err="1">
                <a:solidFill>
                  <a:schemeClr val="bg2">
                    <a:lumMod val="50000"/>
                  </a:schemeClr>
                </a:solidFill>
              </a:rPr>
              <a:t>Vlaar</a:t>
            </a:r>
            <a:r>
              <a:rPr lang="nl-NL" sz="1600" dirty="0">
                <a:solidFill>
                  <a:schemeClr val="bg2">
                    <a:lumMod val="50000"/>
                  </a:schemeClr>
                </a:solidFill>
              </a:rPr>
              <a:t>, Jelte Molenaar, Job Vink, Michiel van Soest en Martin de Rijke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056547-68C6-B54E-B0A9-47DF118B2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100000"/>
                    </a14:imgEffect>
                    <a14:imgEffect>
                      <a14:brightnessContrast bright="-10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18845" y="5817826"/>
            <a:ext cx="1806831" cy="537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3B89D3-21CD-5142-A356-0C627E6FF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100000"/>
                    </a14:imgEffect>
                    <a14:imgEffect>
                      <a14:brightnessContrast bright="-10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38788" y="5297524"/>
            <a:ext cx="3387266" cy="15784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2865EA-084D-024C-A8D6-461374122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10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86010" y="5793975"/>
            <a:ext cx="1266360" cy="58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6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F78232-450D-6E46-8232-9E857D8EB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>
                <a:solidFill>
                  <a:schemeClr val="accent1"/>
                </a:solidFill>
              </a:rPr>
              <a:t>Autonomous</a:t>
            </a:r>
            <a:r>
              <a:rPr lang="nl-NL" dirty="0">
                <a:solidFill>
                  <a:schemeClr val="accent1"/>
                </a:solidFill>
              </a:rPr>
              <a:t> </a:t>
            </a:r>
            <a:r>
              <a:rPr lang="nl-NL" dirty="0" err="1">
                <a:solidFill>
                  <a:schemeClr val="accent1"/>
                </a:solidFill>
              </a:rPr>
              <a:t>shipping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36DF6F21-6D83-C449-871E-8E104DD55F19}"/>
              </a:ext>
            </a:extLst>
          </p:cNvPr>
          <p:cNvSpPr txBox="1">
            <a:spLocks/>
          </p:cNvSpPr>
          <p:nvPr/>
        </p:nvSpPr>
        <p:spPr>
          <a:xfrm>
            <a:off x="3731388" y="2871717"/>
            <a:ext cx="4729223" cy="3381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" name="IMG_2624">
            <a:hlinkClick r:id="" action="ppaction://media"/>
            <a:extLst>
              <a:ext uri="{FF2B5EF4-FFF2-40B4-BE49-F238E27FC236}">
                <a16:creationId xmlns:a16="http://schemas.microsoft.com/office/drawing/2014/main" id="{006EB946-D955-B645-B68E-4FA770FCEB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10022" y="1926066"/>
            <a:ext cx="7256649" cy="408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7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F0646B98-3D8A-4BE2-94D9-BBD627B59E3A}"/>
              </a:ext>
            </a:extLst>
          </p:cNvPr>
          <p:cNvSpPr txBox="1">
            <a:spLocks/>
          </p:cNvSpPr>
          <p:nvPr/>
        </p:nvSpPr>
        <p:spPr>
          <a:xfrm>
            <a:off x="412072" y="36626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 err="1">
                <a:solidFill>
                  <a:schemeClr val="accent1"/>
                </a:solidFill>
              </a:rPr>
              <a:t>Pytorch_Unet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C5254DEE-2995-40F2-9299-B16786DCF9E5" descr="cid:8F88A955-A62E-463E-B74F-16F6C4EAE298@wireless.hhs.nl">
            <a:extLst>
              <a:ext uri="{FF2B5EF4-FFF2-40B4-BE49-F238E27FC236}">
                <a16:creationId xmlns:a16="http://schemas.microsoft.com/office/drawing/2014/main" id="{99B8343E-1ECB-462D-BE77-6E2E3142AB4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72" y="1516225"/>
            <a:ext cx="5492620" cy="4119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B6E4B578-62F3-42C9-9150-8FA98A3B0B2D" descr="cid:7A4B135C-2534-45CD-8B96-B217AF0308DF@wireless.hhs.nl">
            <a:extLst>
              <a:ext uri="{FF2B5EF4-FFF2-40B4-BE49-F238E27FC236}">
                <a16:creationId xmlns:a16="http://schemas.microsoft.com/office/drawing/2014/main" id="{F2D15535-A285-4B9C-8A58-74FDEE12341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516225"/>
            <a:ext cx="5492620" cy="4119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1384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DCAFE-8E77-408B-BE8C-651176593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8920"/>
            <a:ext cx="10515600" cy="1325563"/>
          </a:xfrm>
        </p:spPr>
        <p:txBody>
          <a:bodyPr/>
          <a:lstStyle/>
          <a:p>
            <a:pPr algn="ctr"/>
            <a:r>
              <a:rPr lang="nl-NL" dirty="0" err="1">
                <a:solidFill>
                  <a:schemeClr val="accent1"/>
                </a:solidFill>
              </a:rPr>
              <a:t>Hyperparametering</a:t>
            </a:r>
            <a:endParaRPr lang="nl-NL" dirty="0">
              <a:solidFill>
                <a:schemeClr val="accent1"/>
              </a:solidFill>
            </a:endParaRPr>
          </a:p>
        </p:txBody>
      </p:sp>
      <p:sp>
        <p:nvSpPr>
          <p:cNvPr id="3" name="AutoShape 2" descr="blob:https://web.whatsapp.com/989f053d-7623-4e21-84de-e16cfaf93943">
            <a:extLst>
              <a:ext uri="{FF2B5EF4-FFF2-40B4-BE49-F238E27FC236}">
                <a16:creationId xmlns:a16="http://schemas.microsoft.com/office/drawing/2014/main" id="{7DBB5A2D-800E-45CB-BB21-BF61C6E3EC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1192763"/>
            <a:ext cx="2388637" cy="238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C998FF-1FE6-4DD7-91A5-77E91F84E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007" y="1385596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84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AF58429-4FC1-4B3C-A3D4-C4F1A6F0F5DE}"/>
              </a:ext>
            </a:extLst>
          </p:cNvPr>
          <p:cNvSpPr/>
          <p:nvPr/>
        </p:nvSpPr>
        <p:spPr>
          <a:xfrm>
            <a:off x="4842588" y="1317427"/>
            <a:ext cx="6979298" cy="500120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8DCAFE-8E77-408B-BE8C-651176593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nl-NL" dirty="0">
                <a:solidFill>
                  <a:schemeClr val="accent1"/>
                </a:solidFill>
              </a:rPr>
              <a:t>Image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35818-B8E1-43CF-8C87-E837362D8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478" y="1825625"/>
            <a:ext cx="2809973" cy="2850070"/>
          </a:xfrm>
        </p:spPr>
        <p:txBody>
          <a:bodyPr/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Brightness</a:t>
            </a:r>
          </a:p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Contrast</a:t>
            </a:r>
          </a:p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Sharpness</a:t>
            </a:r>
          </a:p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Colour</a:t>
            </a:r>
          </a:p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Mirrored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EA42FB-A5DA-4210-A481-07D1F034A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518" y="1825625"/>
            <a:ext cx="3024285" cy="2018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DCF0BA-960C-4C6C-B6E7-8B42ACC6A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228" y="3843920"/>
            <a:ext cx="3024288" cy="20182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565EB4-C596-4B45-818D-F89749685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516" y="3822697"/>
            <a:ext cx="3024287" cy="20182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C7D7B1-8F42-4BA1-AB36-AA48DEA77B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8228" y="1825625"/>
            <a:ext cx="3024290" cy="201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890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DCAFE-8E77-408B-BE8C-65117659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1"/>
                </a:solidFill>
              </a:rPr>
              <a:t>Strategic </a:t>
            </a:r>
            <a:r>
              <a:rPr lang="nl-NL" dirty="0" err="1">
                <a:solidFill>
                  <a:schemeClr val="accent1"/>
                </a:solidFill>
              </a:rPr>
              <a:t>sourcing</a:t>
            </a:r>
            <a:r>
              <a:rPr lang="nl-NL" dirty="0">
                <a:solidFill>
                  <a:schemeClr val="accent1"/>
                </a:solidFill>
              </a:rPr>
              <a:t> award</a:t>
            </a:r>
          </a:p>
        </p:txBody>
      </p:sp>
      <p:pic>
        <p:nvPicPr>
          <p:cNvPr id="1026" name="Picture 2" descr="https://4pinkhearts.files.wordpress.com/2012/12/2nd-place-loser.jpg?w=270">
            <a:extLst>
              <a:ext uri="{FF2B5EF4-FFF2-40B4-BE49-F238E27FC236}">
                <a16:creationId xmlns:a16="http://schemas.microsoft.com/office/drawing/2014/main" id="{8EB929FE-40A4-45D7-9AEC-6F458E256A2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2428308"/>
            <a:ext cx="34290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661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86BFE-D808-4BDF-8F1C-CAC8AB826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accent1"/>
                </a:solidFill>
              </a:rPr>
              <a:t>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0DA7C-6120-4B06-A38A-D49061CC4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Portfolio</a:t>
            </a:r>
          </a:p>
          <a:p>
            <a:endParaRPr lang="nl-NL" dirty="0"/>
          </a:p>
        </p:txBody>
      </p:sp>
      <p:pic>
        <p:nvPicPr>
          <p:cNvPr id="2050" name="Picture 2" descr="https://i.ebayimg.com/00/s/NjI4WDc2NQ==/z/DlgAAOSwd4tTs9BJ/$_32.JPG?set_id=880000500F">
            <a:extLst>
              <a:ext uri="{FF2B5EF4-FFF2-40B4-BE49-F238E27FC236}">
                <a16:creationId xmlns:a16="http://schemas.microsoft.com/office/drawing/2014/main" id="{8C84D8A1-7B63-4D87-B1B9-9A472D474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448" y="1825625"/>
            <a:ext cx="2053998" cy="168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789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9FABC-3A5A-2848-A90F-1A6B00920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E39A2-34E5-7C40-B123-2B3EF164C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DD110B-1A6E-D74C-B929-13FD4E60D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445" y="1825625"/>
            <a:ext cx="2023110" cy="283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55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1272</TotalTime>
  <Words>38</Words>
  <Application>Microsoft Office PowerPoint</Application>
  <PresentationFormat>Breedbeeld</PresentationFormat>
  <Paragraphs>16</Paragraphs>
  <Slides>8</Slides>
  <Notes>0</Notes>
  <HiddenSlides>0</HiddenSlides>
  <MMClips>1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9" baseType="lpstr">
      <vt:lpstr>Office Theme</vt:lpstr>
      <vt:lpstr>AUTONOMOUS SHIPPING  Sprint 9</vt:lpstr>
      <vt:lpstr>Autonomous shipping</vt:lpstr>
      <vt:lpstr>PowerPoint-presentatie</vt:lpstr>
      <vt:lpstr>Hyperparametering</vt:lpstr>
      <vt:lpstr>Image preprocessing</vt:lpstr>
      <vt:lpstr>Strategic sourcing award</vt:lpstr>
      <vt:lpstr>Next week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SHIPPING  Sprint 1</dc:title>
  <dc:creator>Rijke, M. de (18098568)</dc:creator>
  <cp:lastModifiedBy>Michiel van Soest</cp:lastModifiedBy>
  <cp:revision>52</cp:revision>
  <dcterms:created xsi:type="dcterms:W3CDTF">2018-08-31T09:18:02Z</dcterms:created>
  <dcterms:modified xsi:type="dcterms:W3CDTF">2018-12-19T10:12:53Z</dcterms:modified>
</cp:coreProperties>
</file>